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trictFirstAndLastChars="0" saveSubsetFonts="1" autoCompressPictures="0">
  <p:sldMasterIdLst>
    <p:sldMasterId id="2147483821" r:id="rId4"/>
  </p:sldMasterIdLst>
  <p:notesMasterIdLst>
    <p:notesMasterId r:id="rId6"/>
  </p:notesMasterIdLst>
  <p:sldIdLst>
    <p:sldId id="2372" r:id="rId5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E909"/>
    <a:srgbClr val="FFFFFF"/>
    <a:srgbClr val="F2B8BC"/>
    <a:srgbClr val="828386"/>
    <a:srgbClr val="ACD4F2"/>
    <a:srgbClr val="135487"/>
    <a:srgbClr val="C4D4E1"/>
    <a:srgbClr val="F2F2F2"/>
    <a:srgbClr val="F3F8C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1C79BB-11C2-41EC-BF7D-9AA4C002B56B}">
  <a:tblStyle styleId="{C21C79BB-11C2-41EC-BF7D-9AA4C002B5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3CB3323-A3FD-4398-9266-6C6549AE0C56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6F5FC68-494B-4D2A-8EFA-01831F6BF773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9ED"/>
          </a:solidFill>
        </a:fill>
      </a:tcStyle>
    </a:wholeTbl>
    <a:band1H>
      <a:tcTxStyle/>
      <a:tcStyle>
        <a:tcBdr/>
        <a:fill>
          <a:solidFill>
            <a:srgbClr val="CACFD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FD9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99" autoAdjust="0"/>
    <p:restoredTop sz="95226" autoAdjust="0"/>
  </p:normalViewPr>
  <p:slideViewPr>
    <p:cSldViewPr snapToGrid="0">
      <p:cViewPr varScale="1">
        <p:scale>
          <a:sx n="124" d="100"/>
          <a:sy n="124" d="100"/>
        </p:scale>
        <p:origin x="133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7" y="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6960" tIns="96960" rIns="96960" bIns="96960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4881" marR="0" lvl="1" indent="0" algn="l" rtl="0">
              <a:spcBef>
                <a:spcPts val="0"/>
              </a:spcBef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69760" marR="0" lvl="2" indent="0" algn="l" rtl="0">
              <a:spcBef>
                <a:spcPts val="0"/>
              </a:spcBef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54641" marR="0" lvl="3" indent="0" algn="l" rtl="0">
              <a:spcBef>
                <a:spcPts val="0"/>
              </a:spcBef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9522" marR="0" lvl="4" indent="0" algn="l" rtl="0">
              <a:spcBef>
                <a:spcPts val="0"/>
              </a:spcBef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24401" marR="0" lvl="5" indent="0" algn="l" rtl="0">
              <a:spcBef>
                <a:spcPts val="0"/>
              </a:spcBef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9282" marR="0" lvl="6" indent="0" algn="l" rtl="0">
              <a:spcBef>
                <a:spcPts val="0"/>
              </a:spcBef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94162" marR="0" lvl="7" indent="0" algn="l" rtl="0">
              <a:spcBef>
                <a:spcPts val="0"/>
              </a:spcBef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79042" marR="0" lvl="8" indent="0" algn="l" rtl="0">
              <a:spcBef>
                <a:spcPts val="0"/>
              </a:spcBef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8" y="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6960" tIns="96960" rIns="96960" bIns="96960" anchor="t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4881" marR="0" lvl="1" indent="0" algn="l" rtl="0">
              <a:spcBef>
                <a:spcPts val="0"/>
              </a:spcBef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69760" marR="0" lvl="2" indent="0" algn="l" rtl="0">
              <a:spcBef>
                <a:spcPts val="0"/>
              </a:spcBef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54641" marR="0" lvl="3" indent="0" algn="l" rtl="0">
              <a:spcBef>
                <a:spcPts val="0"/>
              </a:spcBef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9522" marR="0" lvl="4" indent="0" algn="l" rtl="0">
              <a:spcBef>
                <a:spcPts val="0"/>
              </a:spcBef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24401" marR="0" lvl="5" indent="0" algn="l" rtl="0">
              <a:spcBef>
                <a:spcPts val="0"/>
              </a:spcBef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9282" marR="0" lvl="6" indent="0" algn="l" rtl="0">
              <a:spcBef>
                <a:spcPts val="0"/>
              </a:spcBef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94162" marR="0" lvl="7" indent="0" algn="l" rtl="0">
              <a:spcBef>
                <a:spcPts val="0"/>
              </a:spcBef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79042" marR="0" lvl="8" indent="0" algn="l" rtl="0">
              <a:spcBef>
                <a:spcPts val="0"/>
              </a:spcBef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4588" y="685800"/>
            <a:ext cx="4568825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6960" tIns="96960" rIns="96960" bIns="96960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7" y="868521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6960" tIns="96960" rIns="96960" bIns="96960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4881" marR="0" lvl="1" indent="0" algn="l" rtl="0">
              <a:spcBef>
                <a:spcPts val="0"/>
              </a:spcBef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69760" marR="0" lvl="2" indent="0" algn="l" rtl="0">
              <a:spcBef>
                <a:spcPts val="0"/>
              </a:spcBef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54641" marR="0" lvl="3" indent="0" algn="l" rtl="0">
              <a:spcBef>
                <a:spcPts val="0"/>
              </a:spcBef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9522" marR="0" lvl="4" indent="0" algn="l" rtl="0">
              <a:spcBef>
                <a:spcPts val="0"/>
              </a:spcBef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24401" marR="0" lvl="5" indent="0" algn="l" rtl="0">
              <a:spcBef>
                <a:spcPts val="0"/>
              </a:spcBef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09282" marR="0" lvl="6" indent="0" algn="l" rtl="0">
              <a:spcBef>
                <a:spcPts val="0"/>
              </a:spcBef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94162" marR="0" lvl="7" indent="0" algn="l" rtl="0">
              <a:spcBef>
                <a:spcPts val="0"/>
              </a:spcBef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79042" marR="0" lvl="8" indent="0" algn="l" rtl="0">
              <a:spcBef>
                <a:spcPts val="0"/>
              </a:spcBef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8" y="868521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86302" tIns="43138" rIns="86302" bIns="43138" anchor="b" anchorCtr="0">
            <a:noAutofit/>
          </a:bodyPr>
          <a:lstStyle/>
          <a:p>
            <a:pPr algn="r"/>
            <a:fld id="{00000000-1234-1234-1234-123412341234}" type="slidenum">
              <a:rPr lang="en-AU" sz="11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AU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3616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75393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1367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99461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/3 +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53891" y="1227600"/>
            <a:ext cx="8391600" cy="63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27000" algn="l" rtl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85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61950" marR="0" lvl="2" indent="-1079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200"/>
              <a:buFont typeface="Helvetica Neue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42925" marR="0" lvl="3" indent="-111125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200"/>
              <a:buFont typeface="Helvetica Neue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5100" algn="l" rtl="0">
              <a:spcBef>
                <a:spcPts val="0"/>
              </a:spcBef>
              <a:spcAft>
                <a:spcPts val="360"/>
              </a:spcAft>
              <a:buClr>
                <a:srgbClr val="4D4F53"/>
              </a:buClr>
              <a:buSzPts val="1000"/>
              <a:buFont typeface="Calibri"/>
              <a:buChar char="—"/>
              <a:defRPr sz="1000" b="0" i="0" u="none" strike="noStrike" cap="none">
                <a:solidFill>
                  <a:srgbClr val="4D4F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353890" y="6369051"/>
            <a:ext cx="8391600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"/>
              <a:buFont typeface="Noto Sans Symbols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27000" algn="l" rtl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85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61950" marR="0" lvl="2" indent="-1079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200"/>
              <a:buFont typeface="Helvetica Neue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42925" marR="0" lvl="3" indent="-111125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200"/>
              <a:buFont typeface="Helvetica Neue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5100" algn="l" rtl="0">
              <a:spcBef>
                <a:spcPts val="0"/>
              </a:spcBef>
              <a:spcAft>
                <a:spcPts val="360"/>
              </a:spcAft>
              <a:buClr>
                <a:srgbClr val="4D4F53"/>
              </a:buClr>
              <a:buSzPts val="1000"/>
              <a:buFont typeface="Calibri"/>
              <a:buChar char="—"/>
              <a:defRPr sz="1000" b="0" i="0" u="none" strike="noStrike" cap="none">
                <a:solidFill>
                  <a:srgbClr val="4D4F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3"/>
          </p:nvPr>
        </p:nvSpPr>
        <p:spPr>
          <a:xfrm>
            <a:off x="353890" y="2219325"/>
            <a:ext cx="5532560" cy="41499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27000" algn="l" rtl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85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61950" marR="0" lvl="2" indent="-1079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200"/>
              <a:buFont typeface="Helvetica Neue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42925" marR="0" lvl="3" indent="-111125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200"/>
              <a:buFont typeface="Helvetica Neue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5100" algn="l" rtl="0">
              <a:spcBef>
                <a:spcPts val="0"/>
              </a:spcBef>
              <a:spcAft>
                <a:spcPts val="360"/>
              </a:spcAft>
              <a:buClr>
                <a:srgbClr val="4D4F53"/>
              </a:buClr>
              <a:buSzPts val="1000"/>
              <a:buFont typeface="Calibri"/>
              <a:buChar char="—"/>
              <a:defRPr sz="1000" b="0" i="0" u="none" strike="noStrike" cap="none">
                <a:solidFill>
                  <a:srgbClr val="4D4F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4"/>
          </p:nvPr>
        </p:nvSpPr>
        <p:spPr>
          <a:xfrm>
            <a:off x="6067090" y="1857600"/>
            <a:ext cx="2678400" cy="36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ts val="880"/>
              <a:buFont typeface="Noto Sans Symbols"/>
              <a:buNone/>
              <a:defRPr sz="11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27000" algn="l" rtl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85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61950" marR="0" lvl="2" indent="-1079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200"/>
              <a:buFont typeface="Helvetica Neue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42925" marR="0" lvl="3" indent="-111125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200"/>
              <a:buFont typeface="Helvetica Neue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5100" algn="l" rtl="0">
              <a:spcBef>
                <a:spcPts val="0"/>
              </a:spcBef>
              <a:spcAft>
                <a:spcPts val="360"/>
              </a:spcAft>
              <a:buClr>
                <a:srgbClr val="4D4F53"/>
              </a:buClr>
              <a:buSzPts val="1000"/>
              <a:buFont typeface="Calibri"/>
              <a:buChar char="—"/>
              <a:defRPr sz="1000" b="0" i="0" u="none" strike="noStrike" cap="none">
                <a:solidFill>
                  <a:srgbClr val="4D4F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5"/>
          </p:nvPr>
        </p:nvSpPr>
        <p:spPr>
          <a:xfrm>
            <a:off x="6067090" y="2219325"/>
            <a:ext cx="2678400" cy="41499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27000" algn="l" rtl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85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61950" marR="0" lvl="2" indent="-1079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200"/>
              <a:buFont typeface="Helvetica Neue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42925" marR="0" lvl="3" indent="-111125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200"/>
              <a:buFont typeface="Helvetica Neue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5100" algn="l" rtl="0">
              <a:spcBef>
                <a:spcPts val="0"/>
              </a:spcBef>
              <a:spcAft>
                <a:spcPts val="360"/>
              </a:spcAft>
              <a:buClr>
                <a:srgbClr val="4D4F53"/>
              </a:buClr>
              <a:buSzPts val="1000"/>
              <a:buFont typeface="Calibri"/>
              <a:buChar char="—"/>
              <a:defRPr sz="1000" b="0" i="0" u="none" strike="noStrike" cap="none">
                <a:solidFill>
                  <a:srgbClr val="4D4F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6"/>
          </p:nvPr>
        </p:nvSpPr>
        <p:spPr>
          <a:xfrm>
            <a:off x="353890" y="1857600"/>
            <a:ext cx="5532560" cy="36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ts val="880"/>
              <a:buFont typeface="Noto Sans Symbols"/>
              <a:buNone/>
              <a:defRPr sz="11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27000" algn="l" rtl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85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61950" marR="0" lvl="2" indent="-10795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200"/>
              <a:buFont typeface="Helvetica Neue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42925" marR="0" lvl="3" indent="-111125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200"/>
              <a:buFont typeface="Helvetica Neue"/>
              <a:buChar char="—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65100" algn="l" rtl="0">
              <a:spcBef>
                <a:spcPts val="0"/>
              </a:spcBef>
              <a:spcAft>
                <a:spcPts val="360"/>
              </a:spcAft>
              <a:buClr>
                <a:srgbClr val="4D4F53"/>
              </a:buClr>
              <a:buSzPts val="1000"/>
              <a:buFont typeface="Calibri"/>
              <a:buChar char="—"/>
              <a:defRPr sz="1000" b="0" i="0" u="none" strike="noStrike" cap="none">
                <a:solidFill>
                  <a:srgbClr val="4D4F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52425" y="228600"/>
            <a:ext cx="6390438" cy="9482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56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40724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07690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17426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7541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6315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5394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36504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4/2/20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75219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DEACFE25-F2FA-443B-876D-C68D20CC5F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0638517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4" name="think-cell Slide" r:id="rId17" imgW="415" imgH="416" progId="TCLayout.ActiveDocument.1">
                  <p:embed/>
                </p:oleObj>
              </mc:Choice>
              <mc:Fallback>
                <p:oleObj name="think-cell Slide" r:id="rId17" imgW="415" imgH="4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CF555E6-C654-4D71-AD3D-30D1C9E07E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22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CA6DF277-FAD8-4D78-828A-4AF62C7F17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2441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94"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BD4D51A-C1EA-4534-B9CD-4E35AA7C7B67}"/>
              </a:ext>
            </a:extLst>
          </p:cNvPr>
          <p:cNvSpPr/>
          <p:nvPr/>
        </p:nvSpPr>
        <p:spPr>
          <a:xfrm>
            <a:off x="-554788" y="-64431"/>
            <a:ext cx="8735627" cy="701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MARION STREET NEIGHBOR CHECK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9A517C-5355-4855-8604-D5480E58BE92}"/>
              </a:ext>
            </a:extLst>
          </p:cNvPr>
          <p:cNvSpPr/>
          <p:nvPr/>
        </p:nvSpPr>
        <p:spPr>
          <a:xfrm>
            <a:off x="405557" y="597569"/>
            <a:ext cx="6339052" cy="1445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 Neighbors! </a:t>
            </a:r>
          </a:p>
          <a:p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few of us on the block want to help keep our neighbors stay safe and cared for during the COVID-19 spread.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fill in the below and place it under your door mat or in your mail box by the end of tomorrow (Sunday, March 15</a:t>
            </a:r>
            <a:r>
              <a:rPr lang="en-US" sz="14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2020).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We’ll take it from there!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F9B495-E9EB-4658-AD88-9D9FE446551B}"/>
              </a:ext>
            </a:extLst>
          </p:cNvPr>
          <p:cNvSpPr/>
          <p:nvPr/>
        </p:nvSpPr>
        <p:spPr>
          <a:xfrm>
            <a:off x="796005" y="2271928"/>
            <a:ext cx="7551989" cy="348080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check all that apply:</a:t>
            </a:r>
          </a:p>
          <a:p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I am all set and don’t need anything!</a:t>
            </a:r>
          </a:p>
          <a:p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en-US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need assistance with the following:</a:t>
            </a:r>
          </a:p>
          <a:p>
            <a:endParaRPr lang="en-US" sz="1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		Food Delivery 		Water (gallons)		 Hand Soap</a:t>
            </a: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		Medicine Pickup		Water (bottles)		 Hand Sanitizer </a:t>
            </a: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		Paper Towels		Cleaning Products</a:t>
            </a: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		Toilet Paper 		Toiletries (please list: _________________) </a:t>
            </a:r>
          </a:p>
          <a:p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Please list anything else you need at this time:</a:t>
            </a:r>
          </a:p>
          <a:p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_______________________________________________________________</a:t>
            </a: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_______________________________________________________________			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3F2F9F-90A6-4FFE-915C-AD766125A58C}"/>
              </a:ext>
            </a:extLst>
          </p:cNvPr>
          <p:cNvSpPr/>
          <p:nvPr/>
        </p:nvSpPr>
        <p:spPr>
          <a:xfrm>
            <a:off x="1654406" y="2796612"/>
            <a:ext cx="96520" cy="1066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6D4088-C795-47A8-8FEE-2E105E50F000}"/>
              </a:ext>
            </a:extLst>
          </p:cNvPr>
          <p:cNvSpPr/>
          <p:nvPr/>
        </p:nvSpPr>
        <p:spPr>
          <a:xfrm>
            <a:off x="5355521" y="3640012"/>
            <a:ext cx="96520" cy="1066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9FA685-B115-4D2C-A341-9086BA29DB51}"/>
              </a:ext>
            </a:extLst>
          </p:cNvPr>
          <p:cNvSpPr/>
          <p:nvPr/>
        </p:nvSpPr>
        <p:spPr>
          <a:xfrm>
            <a:off x="1645997" y="4274892"/>
            <a:ext cx="96520" cy="1066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35565B-112F-46B7-951F-1E80CB5041F7}"/>
              </a:ext>
            </a:extLst>
          </p:cNvPr>
          <p:cNvSpPr/>
          <p:nvPr/>
        </p:nvSpPr>
        <p:spPr>
          <a:xfrm>
            <a:off x="1645997" y="3863412"/>
            <a:ext cx="96520" cy="1066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7D6A5E-8453-47A1-A970-0A5BC03505DE}"/>
              </a:ext>
            </a:extLst>
          </p:cNvPr>
          <p:cNvSpPr/>
          <p:nvPr/>
        </p:nvSpPr>
        <p:spPr>
          <a:xfrm>
            <a:off x="1645997" y="4066612"/>
            <a:ext cx="96520" cy="1066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D2AA8C-17C3-4C65-974F-FF545BB52C81}"/>
              </a:ext>
            </a:extLst>
          </p:cNvPr>
          <p:cNvSpPr/>
          <p:nvPr/>
        </p:nvSpPr>
        <p:spPr>
          <a:xfrm>
            <a:off x="1645997" y="3637376"/>
            <a:ext cx="96520" cy="1066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FB1E81-614F-4831-85C8-B2EEAE749C6A}"/>
              </a:ext>
            </a:extLst>
          </p:cNvPr>
          <p:cNvSpPr/>
          <p:nvPr/>
        </p:nvSpPr>
        <p:spPr>
          <a:xfrm>
            <a:off x="3478563" y="4278736"/>
            <a:ext cx="96520" cy="1066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25A4AE-9B35-49DA-A0C2-320BF518B477}"/>
              </a:ext>
            </a:extLst>
          </p:cNvPr>
          <p:cNvSpPr/>
          <p:nvPr/>
        </p:nvSpPr>
        <p:spPr>
          <a:xfrm>
            <a:off x="3478563" y="3867256"/>
            <a:ext cx="96520" cy="1066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A5710D-7B02-4031-B756-4A3073A5F5FF}"/>
              </a:ext>
            </a:extLst>
          </p:cNvPr>
          <p:cNvSpPr/>
          <p:nvPr/>
        </p:nvSpPr>
        <p:spPr>
          <a:xfrm>
            <a:off x="3478563" y="4070456"/>
            <a:ext cx="96520" cy="1066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422337-CD5E-414C-B118-0C56EB48B5D4}"/>
              </a:ext>
            </a:extLst>
          </p:cNvPr>
          <p:cNvSpPr/>
          <p:nvPr/>
        </p:nvSpPr>
        <p:spPr>
          <a:xfrm>
            <a:off x="5355521" y="3845728"/>
            <a:ext cx="96520" cy="1066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02B62A-00DB-42E3-8607-96725CCEE13D}"/>
              </a:ext>
            </a:extLst>
          </p:cNvPr>
          <p:cNvSpPr/>
          <p:nvPr/>
        </p:nvSpPr>
        <p:spPr>
          <a:xfrm>
            <a:off x="3478563" y="3658976"/>
            <a:ext cx="96520" cy="1066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73F6AE2-7167-45E3-83BF-EC77514156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31534" b="347"/>
          <a:stretch/>
        </p:blipFill>
        <p:spPr>
          <a:xfrm>
            <a:off x="6842152" y="126687"/>
            <a:ext cx="2148461" cy="173998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6332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5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E65B1B92CBC3408F2BD1BC1EC1897F" ma:contentTypeVersion="2" ma:contentTypeDescription="Create a new document." ma:contentTypeScope="" ma:versionID="b90190888072f881f64d9192811b2a98">
  <xsd:schema xmlns:xsd="http://www.w3.org/2001/XMLSchema" xmlns:xs="http://www.w3.org/2001/XMLSchema" xmlns:p="http://schemas.microsoft.com/office/2006/metadata/properties" xmlns:ns2="533b1cd0-0a3a-40c2-a8f6-e27955ab7c51" targetNamespace="http://schemas.microsoft.com/office/2006/metadata/properties" ma:root="true" ma:fieldsID="1a9117d61cac7eb67c55bd3a71c07269" ns2:_="">
    <xsd:import namespace="533b1cd0-0a3a-40c2-a8f6-e27955ab7c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b1cd0-0a3a-40c2-a8f6-e27955ab7c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CE26F3-AFA5-48EF-9741-205D276EC5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3b1cd0-0a3a-40c2-a8f6-e27955ab7c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D9766-BDED-4813-98F1-90D3E47A5B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0F35FA-74FB-4B1B-9D8F-FE4267EF489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33b1cd0-0a3a-40c2-a8f6-e27955ab7c5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0</TotalTime>
  <Words>168</Words>
  <Application>Microsoft Macintosh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Gill Sans MT</vt:lpstr>
      <vt:lpstr>Helvetica Neue</vt:lpstr>
      <vt:lpstr>Noto Sans Symbols</vt:lpstr>
      <vt:lpstr>Gallery</vt:lpstr>
      <vt:lpstr>think-cell 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2020-04-02T20:48:01Z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0x01010016E65B1B92CBC3408F2BD1BC1EC1897F</vt:lpwstr>
  </property>
</Properties>
</file>